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004048" y="2204864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STOP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2" descr="Image result for traffic 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912855" cy="460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5004048" y="3637559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THINK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004048" y="5013176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DO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5278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RECAP: Should I stop?  How many ‘clues’ can you remember?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94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en-GB" dirty="0" smtClean="0"/>
              <a:t>THINK </a:t>
            </a:r>
            <a:r>
              <a:rPr lang="en-GB" dirty="0" smtClean="0"/>
              <a:t>– </a:t>
            </a:r>
            <a:br>
              <a:rPr lang="en-GB" dirty="0" smtClean="0"/>
            </a:br>
            <a:r>
              <a:rPr lang="en-GB" dirty="0" smtClean="0"/>
              <a:t>generating possible actions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848872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what we </a:t>
            </a:r>
            <a:r>
              <a:rPr lang="en-GB" dirty="0" smtClean="0"/>
              <a:t>are thinking </a:t>
            </a:r>
            <a:r>
              <a:rPr lang="en-GB" dirty="0" smtClean="0"/>
              <a:t>about when we ‘THINK’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‘THINK’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must consider two questions: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could I do?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are the </a:t>
            </a:r>
            <a:r>
              <a:rPr lang="en-GB" dirty="0" smtClean="0">
                <a:solidFill>
                  <a:schemeClr val="tx1"/>
                </a:solidFill>
              </a:rPr>
              <a:t>possible consequences </a:t>
            </a:r>
            <a:r>
              <a:rPr lang="en-GB" dirty="0" smtClean="0">
                <a:solidFill>
                  <a:schemeClr val="tx1"/>
                </a:solidFill>
              </a:rPr>
              <a:t>of each choice?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05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4" t="23867" r="4654" b="9111"/>
          <a:stretch/>
        </p:blipFill>
        <p:spPr bwMode="auto">
          <a:xfrm>
            <a:off x="467543" y="1628801"/>
            <a:ext cx="654080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THINK: What does this look like?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946482" y="1397967"/>
            <a:ext cx="2033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i="1" dirty="0" smtClean="0">
                <a:latin typeface="Comic Sans MS" pitchFamily="66" charset="0"/>
              </a:rPr>
              <a:t>Detention</a:t>
            </a:r>
            <a:endParaRPr lang="en-GB" sz="2400" i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7169" y="1903263"/>
            <a:ext cx="235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i="1" dirty="0" smtClean="0">
                <a:latin typeface="Comic Sans MS" pitchFamily="66" charset="0"/>
              </a:rPr>
              <a:t>Miss explanation</a:t>
            </a:r>
            <a:endParaRPr lang="en-GB" sz="2400" i="1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88224" y="1628801"/>
            <a:ext cx="504056" cy="504055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32240" y="2132856"/>
            <a:ext cx="360040" cy="185905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53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INDEPENDENTLY: Pick two examples and complete the diagram.  Each option should have at least 2 possible consequences.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3" t="26476" r="14088" b="15380"/>
          <a:stretch/>
        </p:blipFill>
        <p:spPr bwMode="auto">
          <a:xfrm>
            <a:off x="467545" y="3563103"/>
            <a:ext cx="2952328" cy="199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3" t="26476" r="14088" b="15380"/>
          <a:stretch/>
        </p:blipFill>
        <p:spPr bwMode="auto">
          <a:xfrm>
            <a:off x="3856678" y="4365104"/>
            <a:ext cx="2952328" cy="199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6918595" y="3284985"/>
            <a:ext cx="2016224" cy="2448272"/>
          </a:xfrm>
          <a:prstGeom prst="cloudCallout">
            <a:avLst>
              <a:gd name="adj1" fmla="val -44883"/>
              <a:gd name="adj2" fmla="val 7016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Teacher: There are lots of examples – allow students to choose! 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139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2187675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RECAP: What are the two key questions you need to consider at the THINK stage?  </a:t>
            </a:r>
            <a:endParaRPr lang="en-GB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5004048" y="2852936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STOP </a:t>
            </a:r>
            <a:endParaRPr lang="en-GB" dirty="0"/>
          </a:p>
        </p:txBody>
      </p:sp>
      <p:pic>
        <p:nvPicPr>
          <p:cNvPr id="5" name="Picture 2" descr="Image result for traffic 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3912855" cy="460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5004048" y="3908847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THINK </a:t>
            </a:r>
            <a:endParaRPr lang="en-GB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068091" y="5098527"/>
            <a:ext cx="2376264" cy="7350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DO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13341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8669</TotalTime>
  <Words>121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PowerPoint Presentation</vt:lpstr>
      <vt:lpstr>THINK –  generating possible actions</vt:lpstr>
      <vt:lpstr>‘THINK’ </vt:lpstr>
      <vt:lpstr>THINK: What does this look like? </vt:lpstr>
      <vt:lpstr>INDEPENDENTLY: Pick two examples and complete the diagram.  Each option should have at least 2 possible consequences. </vt:lpstr>
      <vt:lpstr>RECAP: What are the two key questions you need to consider at the THINK stage? 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J. Dimes</cp:lastModifiedBy>
  <cp:revision>8</cp:revision>
  <dcterms:created xsi:type="dcterms:W3CDTF">2016-11-16T12:09:28Z</dcterms:created>
  <dcterms:modified xsi:type="dcterms:W3CDTF">2017-12-04T15:16:01Z</dcterms:modified>
</cp:coreProperties>
</file>